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1"/>
  </p:notesMasterIdLst>
  <p:handoutMasterIdLst>
    <p:handoutMasterId r:id="rId22"/>
  </p:handoutMasterIdLst>
  <p:sldIdLst>
    <p:sldId id="295" r:id="rId2"/>
    <p:sldId id="333" r:id="rId3"/>
    <p:sldId id="334" r:id="rId4"/>
    <p:sldId id="335" r:id="rId5"/>
    <p:sldId id="336" r:id="rId6"/>
    <p:sldId id="337" r:id="rId7"/>
    <p:sldId id="350" r:id="rId8"/>
    <p:sldId id="351" r:id="rId9"/>
    <p:sldId id="338" r:id="rId10"/>
    <p:sldId id="339" r:id="rId11"/>
    <p:sldId id="340" r:id="rId12"/>
    <p:sldId id="342" r:id="rId13"/>
    <p:sldId id="343" r:id="rId14"/>
    <p:sldId id="346" r:id="rId15"/>
    <p:sldId id="352" r:id="rId16"/>
    <p:sldId id="353" r:id="rId17"/>
    <p:sldId id="354" r:id="rId18"/>
    <p:sldId id="348" r:id="rId19"/>
    <p:sldId id="349" r:id="rId2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2023/11/27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2023/11/27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4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7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41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7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87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23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6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89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5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0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11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5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9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2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6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35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2023/11/27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0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2023/11/27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2023/11/27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2023/11/27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2023/11/27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5777068-AE0C-517D-21B9-24F6D4B3940A}"/>
              </a:ext>
            </a:extLst>
          </p:cNvPr>
          <p:cNvSpPr txBox="1"/>
          <p:nvPr/>
        </p:nvSpPr>
        <p:spPr>
          <a:xfrm>
            <a:off x="4850674" y="5216387"/>
            <a:ext cx="281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2021 neural networks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6E85A-AD21-C5C8-CC9C-FF31036457A8}"/>
              </a:ext>
            </a:extLst>
          </p:cNvPr>
          <p:cNvSpPr txBox="1"/>
          <p:nvPr/>
        </p:nvSpPr>
        <p:spPr>
          <a:xfrm>
            <a:off x="9501808" y="579859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蒋拓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2023/11/27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30BC1E-B136-7140-8F03-1C0A37FB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854" y="884145"/>
            <a:ext cx="8571428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F5EDF9-C84B-A824-A52A-213373A6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86" y="2118246"/>
            <a:ext cx="8862828" cy="26215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CEE2A9-866E-408F-4EE0-CFBE16979A69}"/>
              </a:ext>
            </a:extLst>
          </p:cNvPr>
          <p:cNvSpPr txBox="1"/>
          <p:nvPr/>
        </p:nvSpPr>
        <p:spPr>
          <a:xfrm>
            <a:off x="2080727" y="5570376"/>
            <a:ext cx="6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不同</a:t>
            </a:r>
            <a:r>
              <a:rPr lang="en-US" altLang="zh-CN" dirty="0">
                <a:solidFill>
                  <a:schemeClr val="bg1"/>
                </a:solidFill>
              </a:rPr>
              <a:t>IR</a:t>
            </a:r>
            <a:r>
              <a:rPr lang="zh-CN" altLang="en-US" dirty="0">
                <a:solidFill>
                  <a:schemeClr val="bg1"/>
                </a:solidFill>
              </a:rPr>
              <a:t>下分类</a:t>
            </a:r>
            <a:r>
              <a:rPr lang="en-US" altLang="zh-CN" dirty="0">
                <a:solidFill>
                  <a:schemeClr val="bg1"/>
                </a:solidFill>
              </a:rPr>
              <a:t>accuracy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18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D65F2-FED9-3B18-6061-3501BA89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79" y="2095384"/>
            <a:ext cx="8794242" cy="26672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791985-2FB4-C35C-ADD1-D7ECB97F0E1F}"/>
              </a:ext>
            </a:extLst>
          </p:cNvPr>
          <p:cNvSpPr txBox="1"/>
          <p:nvPr/>
        </p:nvSpPr>
        <p:spPr>
          <a:xfrm>
            <a:off x="2295331" y="5635690"/>
            <a:ext cx="65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这五条曲线甚至能用指数函数拟合</a:t>
            </a:r>
          </a:p>
        </p:txBody>
      </p:sp>
    </p:spTree>
    <p:extLst>
      <p:ext uri="{BB962C8B-B14F-4D97-AF65-F5344CB8AC3E}">
        <p14:creationId xmlns:p14="http://schemas.microsoft.com/office/powerpoint/2010/main" val="394129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791985-2FB4-C35C-ADD1-D7ECB97F0E1F}"/>
              </a:ext>
            </a:extLst>
          </p:cNvPr>
          <p:cNvSpPr txBox="1"/>
          <p:nvPr/>
        </p:nvSpPr>
        <p:spPr>
          <a:xfrm>
            <a:off x="2295331" y="5635690"/>
            <a:ext cx="65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噪音的方差对性能的影响</a:t>
            </a:r>
            <a:r>
              <a:rPr lang="en-US" altLang="zh-CN" dirty="0">
                <a:solidFill>
                  <a:schemeClr val="bg1"/>
                </a:solidFill>
              </a:rPr>
              <a:t>,NR</a:t>
            </a:r>
            <a:r>
              <a:rPr lang="zh-CN" altLang="en-US" dirty="0">
                <a:solidFill>
                  <a:schemeClr val="bg1"/>
                </a:solidFill>
              </a:rPr>
              <a:t>代表使用了文章提出的降噪方法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080F92-C7D2-82F6-F1B9-0A069C58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31" y="1340669"/>
            <a:ext cx="6817870" cy="382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0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791985-2FB4-C35C-ADD1-D7ECB97F0E1F}"/>
              </a:ext>
            </a:extLst>
          </p:cNvPr>
          <p:cNvSpPr txBox="1"/>
          <p:nvPr/>
        </p:nvSpPr>
        <p:spPr>
          <a:xfrm>
            <a:off x="2295331" y="5635690"/>
            <a:ext cx="65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原始</a:t>
            </a:r>
            <a:r>
              <a:rPr lang="en-US" altLang="zh-CN" dirty="0">
                <a:solidFill>
                  <a:schemeClr val="bg1"/>
                </a:solidFill>
              </a:rPr>
              <a:t>IR</a:t>
            </a:r>
            <a:r>
              <a:rPr lang="zh-CN" altLang="en-US" dirty="0">
                <a:solidFill>
                  <a:schemeClr val="bg1"/>
                </a:solidFill>
              </a:rPr>
              <a:t>通过加入增强数据到</a:t>
            </a:r>
            <a:r>
              <a:rPr lang="en-US" altLang="zh-CN" dirty="0">
                <a:solidFill>
                  <a:schemeClr val="bg1"/>
                </a:solidFill>
              </a:rPr>
              <a:t>A-IR</a:t>
            </a:r>
            <a:r>
              <a:rPr lang="zh-CN" altLang="en-US" dirty="0">
                <a:solidFill>
                  <a:schemeClr val="bg1"/>
                </a:solidFill>
              </a:rPr>
              <a:t>后的</a:t>
            </a:r>
            <a:r>
              <a:rPr lang="en-US" altLang="zh-CN" dirty="0">
                <a:solidFill>
                  <a:schemeClr val="bg1"/>
                </a:solidFill>
              </a:rPr>
              <a:t>Accuracy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C3EB0-E176-C2D1-B0D2-ABF9CE944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4" y="1727785"/>
            <a:ext cx="6568752" cy="28953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A20FA2-24FC-98D8-35A8-86DB33BF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956" y="1502709"/>
            <a:ext cx="4846740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9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791985-2FB4-C35C-ADD1-D7ECB97F0E1F}"/>
              </a:ext>
            </a:extLst>
          </p:cNvPr>
          <p:cNvSpPr txBox="1"/>
          <p:nvPr/>
        </p:nvSpPr>
        <p:spPr>
          <a:xfrm>
            <a:off x="2295331" y="5635690"/>
            <a:ext cx="6568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MS-SSIM</a:t>
            </a:r>
            <a:r>
              <a:rPr lang="zh-CN" altLang="en-US" dirty="0">
                <a:solidFill>
                  <a:schemeClr val="bg1"/>
                </a:solidFill>
              </a:rPr>
              <a:t>的值，</a:t>
            </a:r>
            <a:r>
              <a:rPr lang="en-US" altLang="zh-CN" dirty="0">
                <a:solidFill>
                  <a:schemeClr val="bg1"/>
                </a:solidFill>
              </a:rPr>
              <a:t>training data</a:t>
            </a:r>
            <a:r>
              <a:rPr lang="zh-CN" altLang="en-US" dirty="0">
                <a:solidFill>
                  <a:schemeClr val="bg1"/>
                </a:solidFill>
              </a:rPr>
              <a:t>表示训练数据自己的，值越大越相关，这里比较多样性。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E8B423-5E5E-EFBA-F28C-D1D68D96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5" y="1665840"/>
            <a:ext cx="7436536" cy="30461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679E42-3E04-C5F8-0B54-C679C07C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0" y="750351"/>
            <a:ext cx="6465486" cy="45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8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791985-2FB4-C35C-ADD1-D7ECB97F0E1F}"/>
              </a:ext>
            </a:extLst>
          </p:cNvPr>
          <p:cNvSpPr txBox="1"/>
          <p:nvPr/>
        </p:nvSpPr>
        <p:spPr>
          <a:xfrm>
            <a:off x="2295331" y="5820356"/>
            <a:ext cx="65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模糊类别划分过程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0FC27A-DC09-7211-C1DA-DCBD3DD0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95" y="951135"/>
            <a:ext cx="4996284" cy="49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8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791985-2FB4-C35C-ADD1-D7ECB97F0E1F}"/>
              </a:ext>
            </a:extLst>
          </p:cNvPr>
          <p:cNvSpPr txBox="1"/>
          <p:nvPr/>
        </p:nvSpPr>
        <p:spPr>
          <a:xfrm>
            <a:off x="2604250" y="4832984"/>
            <a:ext cx="65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添加生成模糊类别的数据进行试验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EF88ED-B736-1E7D-45F9-3D7B02F2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242" y="1821509"/>
            <a:ext cx="7725583" cy="26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048527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…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C7832D-4960-1BD9-81AC-E443F6C8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02" y="988244"/>
            <a:ext cx="5974598" cy="57383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3320A8-1CB1-F954-8E85-90961D8A97FB}"/>
              </a:ext>
            </a:extLst>
          </p:cNvPr>
          <p:cNvSpPr txBox="1"/>
          <p:nvPr/>
        </p:nvSpPr>
        <p:spPr>
          <a:xfrm>
            <a:off x="345989" y="1865870"/>
            <a:ext cx="48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重写</a:t>
            </a:r>
            <a:r>
              <a:rPr lang="en-US" altLang="zh-CN" dirty="0">
                <a:solidFill>
                  <a:schemeClr val="bg1"/>
                </a:solidFill>
              </a:rPr>
              <a:t>:introduction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WGAN-GP</a:t>
            </a:r>
            <a:r>
              <a:rPr lang="zh-CN" altLang="en-US" dirty="0">
                <a:solidFill>
                  <a:schemeClr val="bg1"/>
                </a:solidFill>
              </a:rPr>
              <a:t> 段落、公式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从</a:t>
            </a:r>
            <a:r>
              <a:rPr lang="en-US" altLang="zh-CN" dirty="0" err="1">
                <a:solidFill>
                  <a:schemeClr val="bg1"/>
                </a:solidFill>
              </a:rPr>
              <a:t>gan</a:t>
            </a:r>
            <a:r>
              <a:rPr lang="zh-CN" altLang="en-US" dirty="0">
                <a:solidFill>
                  <a:schemeClr val="bg1"/>
                </a:solidFill>
              </a:rPr>
              <a:t>讲到</a:t>
            </a:r>
            <a:r>
              <a:rPr lang="en-US" altLang="zh-CN" dirty="0" err="1">
                <a:solidFill>
                  <a:schemeClr val="bg1"/>
                </a:solidFill>
              </a:rPr>
              <a:t>wgan-gp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9E472-FE1A-572F-6197-A5F3555A8331}"/>
              </a:ext>
            </a:extLst>
          </p:cNvPr>
          <p:cNvSpPr txBox="1"/>
          <p:nvPr/>
        </p:nvSpPr>
        <p:spPr>
          <a:xfrm>
            <a:off x="345989" y="2734962"/>
            <a:ext cx="42835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datablock</a:t>
            </a:r>
            <a:r>
              <a:rPr lang="en-US" altLang="zh-CN" dirty="0">
                <a:solidFill>
                  <a:schemeClr val="bg1"/>
                </a:solidFill>
              </a:rPr>
              <a:t> balancing</a:t>
            </a:r>
            <a:r>
              <a:rPr lang="zh-CN" altLang="en-US" dirty="0">
                <a:solidFill>
                  <a:schemeClr val="bg1"/>
                </a:solidFill>
              </a:rPr>
              <a:t>描述、伪代码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Further generator selection </a:t>
            </a:r>
            <a:r>
              <a:rPr lang="zh-CN" altLang="en-US" dirty="0">
                <a:solidFill>
                  <a:schemeClr val="bg1"/>
                </a:solidFill>
              </a:rPr>
              <a:t>描述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Ablation</a:t>
            </a:r>
            <a:r>
              <a:rPr lang="zh-CN" altLang="en-US" dirty="0">
                <a:solidFill>
                  <a:schemeClr val="bg1"/>
                </a:solidFill>
              </a:rPr>
              <a:t>试验以及图片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待解决</a:t>
            </a:r>
            <a:r>
              <a:rPr lang="en-US" altLang="zh-CN" dirty="0">
                <a:solidFill>
                  <a:schemeClr val="bg1"/>
                </a:solidFill>
              </a:rPr>
              <a:t>:discuss(</a:t>
            </a:r>
            <a:r>
              <a:rPr lang="zh-CN" altLang="en-US" dirty="0">
                <a:solidFill>
                  <a:schemeClr val="bg1"/>
                </a:solidFill>
              </a:rPr>
              <a:t>没写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performance (</a:t>
            </a:r>
            <a:r>
              <a:rPr lang="zh-CN" altLang="en-US" dirty="0">
                <a:solidFill>
                  <a:schemeClr val="bg1"/>
                </a:solidFill>
              </a:rPr>
              <a:t>还在</a:t>
            </a:r>
            <a:r>
              <a:rPr lang="zh-CN" altLang="en-US">
                <a:solidFill>
                  <a:schemeClr val="bg1"/>
                </a:solidFill>
              </a:rPr>
              <a:t>想怎么比较更好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GO</a:t>
            </a:r>
            <a:r>
              <a:rPr lang="zh-CN" altLang="en-US" dirty="0">
                <a:solidFill>
                  <a:schemeClr val="bg1"/>
                </a:solidFill>
              </a:rPr>
              <a:t>分析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红点比较分散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01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…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901436-BF44-1837-16C8-17918EC2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10" y="1790558"/>
            <a:ext cx="5524979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0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GAN CGAN ACGAN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BFDED0-8AE5-E6F4-32E6-7E139FC8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14" y="1452421"/>
            <a:ext cx="9228571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Object function of ACGAN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B305CE-EBC9-3235-ACAF-5346B4A0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3" y="1343377"/>
            <a:ext cx="4091575" cy="50847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46F9F8-EBAE-46C3-73E7-CE93B0B8B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06" y="2110133"/>
            <a:ext cx="6943861" cy="6813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40A6DA-9ED3-60BD-BCEC-C27241EAE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821" y="2971291"/>
            <a:ext cx="6171429" cy="10952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635685-1D8F-5652-AD38-C112DB31D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392" y="4473777"/>
            <a:ext cx="4314286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3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CEGAN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1D4CA0-8201-5FF7-0204-341354D4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5" y="1814714"/>
            <a:ext cx="11564765" cy="41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CEGAN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1D542D-419B-E6F7-B78C-B6858FFE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08" y="4125203"/>
            <a:ext cx="6979052" cy="24562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4C619FF-1845-971F-F1C9-3423E255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828" y="1238982"/>
            <a:ext cx="7431048" cy="26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Train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EB8E14-D23C-B5D2-B1E4-EE2D662E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85" y="162330"/>
            <a:ext cx="6085493" cy="66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2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CEGAN-AR(Ambiguity Reduction)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A6D542-9CD8-FC68-F476-3113C63A5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57" y="1929478"/>
            <a:ext cx="9901630" cy="25065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701AEE-B5C3-E147-AA3F-1054D93B4819}"/>
              </a:ext>
            </a:extLst>
          </p:cNvPr>
          <p:cNvSpPr txBox="1"/>
          <p:nvPr/>
        </p:nvSpPr>
        <p:spPr>
          <a:xfrm>
            <a:off x="3447535" y="5281023"/>
            <a:ext cx="434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文章还设计了一种能够减少歧义的模型。 </a:t>
            </a:r>
          </a:p>
        </p:txBody>
      </p:sp>
    </p:spTree>
    <p:extLst>
      <p:ext uri="{BB962C8B-B14F-4D97-AF65-F5344CB8AC3E}">
        <p14:creationId xmlns:p14="http://schemas.microsoft.com/office/powerpoint/2010/main" val="313668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CEGAN-AR(Ambiguity Reduction)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01AEE-B5C3-E147-AA3F-1054D93B4819}"/>
              </a:ext>
            </a:extLst>
          </p:cNvPr>
          <p:cNvSpPr txBox="1"/>
          <p:nvPr/>
        </p:nvSpPr>
        <p:spPr>
          <a:xfrm>
            <a:off x="3447535" y="588797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矩阵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zh-CN" altLang="en-US" dirty="0">
                <a:solidFill>
                  <a:schemeClr val="bg1"/>
                </a:solidFill>
              </a:rPr>
              <a:t>举例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3999D1-BBB1-D5DD-907B-0E00DACF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6" y="1587843"/>
            <a:ext cx="5212532" cy="12497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D1B2BC-7D72-1135-1F2A-19B25A988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903" y="1343569"/>
            <a:ext cx="4046571" cy="2430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F1193A-89F6-03A8-DD24-4AA83EA0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204" y="3821463"/>
            <a:ext cx="4627378" cy="14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4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dataset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425279-3B9C-DD31-A034-48C25178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70" y="1984885"/>
            <a:ext cx="8062659" cy="28882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90673B-7005-1B4E-9C93-EF8FE25AB224}"/>
              </a:ext>
            </a:extLst>
          </p:cNvPr>
          <p:cNvSpPr txBox="1"/>
          <p:nvPr/>
        </p:nvSpPr>
        <p:spPr>
          <a:xfrm>
            <a:off x="2064670" y="5458408"/>
            <a:ext cx="775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a,b,c</a:t>
            </a: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LeNet</a:t>
            </a:r>
            <a:r>
              <a:rPr lang="zh-CN" altLang="en-US" dirty="0">
                <a:solidFill>
                  <a:schemeClr val="bg1"/>
                </a:solidFill>
              </a:rPr>
              <a:t>作为分类器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r>
              <a:rPr lang="en-US" altLang="zh-CN" dirty="0" err="1">
                <a:solidFill>
                  <a:schemeClr val="bg1"/>
                </a:solidFill>
              </a:rPr>
              <a:t>d,e</a:t>
            </a: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VGG</a:t>
            </a:r>
            <a:r>
              <a:rPr lang="zh-CN" altLang="en-US" dirty="0">
                <a:solidFill>
                  <a:schemeClr val="bg1"/>
                </a:solidFill>
              </a:rPr>
              <a:t>作为分类器</a:t>
            </a:r>
          </a:p>
        </p:txBody>
      </p:sp>
    </p:spTree>
    <p:extLst>
      <p:ext uri="{BB962C8B-B14F-4D97-AF65-F5344CB8AC3E}">
        <p14:creationId xmlns:p14="http://schemas.microsoft.com/office/powerpoint/2010/main" val="1155847488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11582</TotalTime>
  <Words>241</Words>
  <Application>Microsoft Office PowerPoint</Application>
  <PresentationFormat>宽屏</PresentationFormat>
  <Paragraphs>77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Meiryo UI</vt:lpstr>
      <vt:lpstr>Microsoft YaHei UI</vt:lpstr>
      <vt:lpstr>SimSun</vt:lpstr>
      <vt:lpstr>Arial</vt:lpstr>
      <vt:lpstr>Calibri</vt:lpstr>
      <vt:lpstr>Bold Tech</vt:lpstr>
      <vt:lpstr>PowerPoint 演示文稿</vt:lpstr>
      <vt:lpstr>GAN CGAN ACGAN</vt:lpstr>
      <vt:lpstr>Object function of ACGAN</vt:lpstr>
      <vt:lpstr>CEGAN</vt:lpstr>
      <vt:lpstr>CEGAN</vt:lpstr>
      <vt:lpstr>Train</vt:lpstr>
      <vt:lpstr>CEGAN-AR(Ambiguity Reduction)</vt:lpstr>
      <vt:lpstr>CEGAN-AR(Ambiguity Reduction)</vt:lpstr>
      <vt:lpstr>dataset</vt:lpstr>
      <vt:lpstr>result</vt:lpstr>
      <vt:lpstr>result</vt:lpstr>
      <vt:lpstr>result</vt:lpstr>
      <vt:lpstr>result</vt:lpstr>
      <vt:lpstr>result</vt:lpstr>
      <vt:lpstr>result</vt:lpstr>
      <vt:lpstr>result</vt:lpstr>
      <vt:lpstr>PowerPoint 演示文稿</vt:lpstr>
      <vt:lpstr>…</vt:lpstr>
      <vt:lpstr>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拓 蒋</cp:lastModifiedBy>
  <cp:revision>629</cp:revision>
  <dcterms:created xsi:type="dcterms:W3CDTF">2022-09-22T16:54:07Z</dcterms:created>
  <dcterms:modified xsi:type="dcterms:W3CDTF">2023-11-27T01:25:54Z</dcterms:modified>
</cp:coreProperties>
</file>